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4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0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9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3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0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2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2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9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DD991-1AD7-4723-B1BF-5F3807AFC00E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48A5A-F9DE-4F18-9584-21A3DA0DE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4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NAME OF RESOURCE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PARISH, LOUISIANA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45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Summarize why this resource is being nominated</a:t>
            </a:r>
          </a:p>
          <a:p>
            <a:r>
              <a:rPr lang="en-US" dirty="0" smtClean="0"/>
              <a:t>No more than 10 slides!!!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0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uisiana map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28575"/>
            <a:ext cx="7486650" cy="680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096000" y="304800"/>
            <a:ext cx="2667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Resource Name, Name of Parish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943600" y="3845082"/>
            <a:ext cx="1066800" cy="12167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89812" y="2145125"/>
            <a:ext cx="217207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Arrow pointing to parish location</a:t>
            </a:r>
          </a:p>
        </p:txBody>
      </p:sp>
    </p:spTree>
    <p:extLst>
      <p:ext uri="{BB962C8B-B14F-4D97-AF65-F5344CB8AC3E}">
        <p14:creationId xmlns:p14="http://schemas.microsoft.com/office/powerpoint/2010/main" val="2303862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Description of the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best to just insert a photo of the resource and describe it as the audience looks at the photo. </a:t>
            </a:r>
          </a:p>
          <a:p>
            <a:r>
              <a:rPr lang="en-US" dirty="0" smtClean="0"/>
              <a:t>Use this first slide for exterior photos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66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Interior Photos of the Resource, if applicable (i.e. districts only go by exterior photos)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6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Any alterations? Discussion of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0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this resource significant? Bulleted points or just insert historic photos or maps of the resource and discuss its significance.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78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Significance, </a:t>
            </a:r>
            <a:r>
              <a:rPr lang="en-US" dirty="0" err="1" smtClean="0"/>
              <a:t>cntd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48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this for any additional photos 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3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this for any additional photos 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3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131</Words>
  <Application>Microsoft Office PowerPoint</Application>
  <PresentationFormat>On-screen Show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NAME OF RESOURCE</vt:lpstr>
      <vt:lpstr>PowerPoint Presentation</vt:lpstr>
      <vt:lpstr>Physical Description of the Resource</vt:lpstr>
      <vt:lpstr>Interior Photos of the Resource, if applicable (i.e. districts only go by exterior photos)</vt:lpstr>
      <vt:lpstr>Any alterations? Discussion of Integrity</vt:lpstr>
      <vt:lpstr>Significance</vt:lpstr>
      <vt:lpstr>Significance, cntd</vt:lpstr>
      <vt:lpstr>Use this for any additional photos or information</vt:lpstr>
      <vt:lpstr>Use this for any additional photos or information</vt:lpstr>
      <vt:lpstr>Conclusion</vt:lpstr>
    </vt:vector>
  </TitlesOfParts>
  <Company>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RESOURCE</dc:title>
  <dc:creator>jgolebiowski</dc:creator>
  <cp:lastModifiedBy>jgolebiowski</cp:lastModifiedBy>
  <cp:revision>3</cp:revision>
  <dcterms:created xsi:type="dcterms:W3CDTF">2015-08-25T18:59:04Z</dcterms:created>
  <dcterms:modified xsi:type="dcterms:W3CDTF">2015-08-25T19:26:19Z</dcterms:modified>
</cp:coreProperties>
</file>